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180404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Make shooting area 20x8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diagonal HC and 1 tux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Far right target is stacked with NS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B1C010-332D-4AF7-AC7B-BDF407F50A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5272"/>
            <a:ext cx="7025776" cy="41186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All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All Around is a 23 round, 115 point, Comstock course of fire. There are 11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</a:t>
            </a:r>
            <a:r>
              <a:rPr lang="en-US" b="1" dirty="0"/>
              <a:t>UNLOADED</a:t>
            </a:r>
            <a:r>
              <a:rPr lang="en-US" dirty="0"/>
              <a:t>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Carbine is </a:t>
            </a:r>
            <a:r>
              <a:rPr lang="en-US" b="1" dirty="0"/>
              <a:t>UNLOADED.</a:t>
            </a:r>
            <a:endParaRPr lang="en-US" dirty="0"/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150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2021-01-07T23:04:31Z</dcterms:modified>
  <cp:category>Shooting</cp:category>
</cp:coreProperties>
</file>

<file path=docProps/thumbnail.jpeg>
</file>